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61" r:id="rId6"/>
    <p:sldId id="262" r:id="rId7"/>
    <p:sldId id="259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5451-F2B5-429E-899D-D9D91176AEF4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8F37-8B14-455D-961F-94E24BEE1F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5451-F2B5-429E-899D-D9D91176AEF4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8F37-8B14-455D-961F-94E24BEE1F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5451-F2B5-429E-899D-D9D91176AEF4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8F37-8B14-455D-961F-94E24BEE1F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5451-F2B5-429E-899D-D9D91176AEF4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8F37-8B14-455D-961F-94E24BEE1F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5451-F2B5-429E-899D-D9D91176AEF4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8F37-8B14-455D-961F-94E24BEE1F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5451-F2B5-429E-899D-D9D91176AEF4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8F37-8B14-455D-961F-94E24BEE1F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5451-F2B5-429E-899D-D9D91176AEF4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8F37-8B14-455D-961F-94E24BEE1F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5451-F2B5-429E-899D-D9D91176AEF4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8F37-8B14-455D-961F-94E24BEE1F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5451-F2B5-429E-899D-D9D91176AEF4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8F37-8B14-455D-961F-94E24BEE1F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5451-F2B5-429E-899D-D9D91176AEF4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8F37-8B14-455D-961F-94E24BEE1F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5451-F2B5-429E-899D-D9D91176AEF4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8F37-8B14-455D-961F-94E24BEE1F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15451-F2B5-429E-899D-D9D91176AEF4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28F37-8B14-455D-961F-94E24BEE1F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truonghocketnoi.edu.vn/tieu-hoc/?r=eln/study/courses&amp;c=MzIz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Hp%208470p\Desktop\Chuyen%20de%20PPDH%20tich%20cuc\Ti&#7871;ng%20Anh%20HS%20tr&#236;nh%20b&#224;y%20m&#7897;t%20ph&#250;t%20v&#7873;%20ch&#7911;%20&#273;&#7873;%20qu&#234;%20h&#432;&#417;ng%20v&#224;%20gia%20&#273;&#236;nh.mp4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truonghocketnoi.edu.vn/tieu-hoc/?r=eln/study/courses&amp;c=MzIz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truonghocketnoi.edu.vn/tieu-hoc/?r=eln/study/courses&amp;c=MzM2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truonghocketnoi.edu.vn/tieu-hoc/?r=eln/study/courses&amp;c=MzM2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Hp%208470p\Desktop\Chuyen%20de%20PPDH%20tich%20cuc\Ti&#7871;ng%20Vi&#7879;t%20l&#7899;p%205%20b&#224;i%20&#273;&#7885;c%20T&#224;%20&#225;o%20d&#224;i%20Vi&#7879;t%20Nam%20(KWLH,%20&#272;&#7885;c%20t&#237;ch%20c&#7921;c,%20vi&#7871;t%20t&#237;ch%20c&#7921;c).mp4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truonghocketnoi.edu.vn/tieu-hoc/?r=eln/study/courses&amp;c=MzM2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Hp%208470p\Desktop\Chuyen%20de%20PPDH%20tich%20cuc\B&#224;i%20khoa%20h&#7885;c%20l&#7899;p%205%20&#8211;%20H&#7841;t.mp4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Hp%208470p\Desktop\Chuyen%20de%20PPDH%20tich%20cuc\M&#7929;%20thu&#7853;t%20C&#249;ng%20v&#7869;%20tranh%20theo%20ch&#7911;%20&#273;&#7873;%20trong%20nh&#243;m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0"/>
            <a:ext cx="9144000" cy="52168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Bài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3: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Kĩ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thuật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"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Trình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bày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một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phút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”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Kĩ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thuật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“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Chúng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em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biết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3”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3C8DB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Kĩ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3C8DB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3C8DB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thuật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3C8DB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 "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3C8DB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Trình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3C8DB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3C8DB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bày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3C8DB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3C8DB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một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3C8DB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3C8DB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phút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3C8DB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C8DB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 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Kỹ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thuật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này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dùng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trong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quá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trình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HS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học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bài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trên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lớp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vào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cuối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mỗi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bài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HS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ghi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nhớ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nội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dung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cốt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lõi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của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bài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điều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hoạch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được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từ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bài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học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Cách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thực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hiện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GV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đặt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câu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hỏi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: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Bài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này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các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đã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học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được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cái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gì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mới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?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Có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điều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quan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trọng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gì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các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muốn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giải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đáp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thêm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HS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suy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nghĩ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viết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giấy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ý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kiến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của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cá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nhân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Mỗi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HS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được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trình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bày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ý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kiến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của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mình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trong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phút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Clip -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Tiếng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Anh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HS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trình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bày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một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phút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về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chủ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đề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quê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hương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và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gia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đình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Tiếng Anh HS trình bày một phút về chủ đề quê hương và gia đình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33400" y="762000"/>
            <a:ext cx="8229600" cy="51816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286000" y="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Clip - </a:t>
            </a:r>
            <a:r>
              <a:rPr lang="en-US" i="1" dirty="0" err="1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Tiếng</a:t>
            </a:r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Anh</a:t>
            </a:r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HS </a:t>
            </a:r>
            <a:r>
              <a:rPr lang="en-US" i="1" dirty="0" err="1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trình</a:t>
            </a:r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bày</a:t>
            </a:r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một</a:t>
            </a:r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phút</a:t>
            </a:r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về</a:t>
            </a:r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chủ</a:t>
            </a:r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đề</a:t>
            </a:r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quê</a:t>
            </a:r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hương</a:t>
            </a:r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và</a:t>
            </a:r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gia</a:t>
            </a:r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đình</a:t>
            </a:r>
            <a:endParaRPr lang="en-US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266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264616"/>
            <a:ext cx="85344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3C8DB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Kĩ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3C8DB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3C8DB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thuật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3C8DB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 "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3C8DB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Chúng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3C8DB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3C8DB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em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3C8DB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3C8DB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biết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3C8DB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 3"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C8DB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 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Kỹ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thuật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này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dùng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trong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thảo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luận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nhóm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nhằm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tập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hợp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những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thông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tin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được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chọn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lọc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từ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thảo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luận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Nó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tạo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cơ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hội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HS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khá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hỗ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trợ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HS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trung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bình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hoặc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yếu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Cách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thực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hiện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Bước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1 :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GV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nêu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chủ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đề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thảo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luận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có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bằng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câu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hoặc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câu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hỏi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Ví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dụ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: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Học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sinh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đường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an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toàn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/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Học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sinh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đường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thế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nào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đảm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bảo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an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toàn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?)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Bước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2 :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Mỗi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nhóm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3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có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hơn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3) HS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sẽ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chia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sẻ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những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điều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các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biết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rồi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chọn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3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điều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quan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trọng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nhất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Bước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3 :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Đại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diện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mỗi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nhóm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trình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bày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3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điều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nhóm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đã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chọn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228600"/>
            <a:ext cx="8763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Bài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4: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Kĩ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thuật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đọc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tích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cực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Kĩ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thuật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viết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tích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cực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Kĩ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thuật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đọc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tích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cực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Kĩ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thuật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viết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tích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cực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3C8DB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Kĩ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3C8DB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3C8DB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thuật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3C8DB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3C8DB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đọc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3C8DB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3C8DB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tích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3C8DB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3C8DB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cực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C8DB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 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Kĩ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thuật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này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nhằm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giúp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HS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tăng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cường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khả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năng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tự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học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giúp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GV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tiết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kiệm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thời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gian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đối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với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những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bài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học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/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phần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đọc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có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nhiều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nội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dung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nhưng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không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quá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khó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đối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với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HS.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Kỹ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thuật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được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áp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dụng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với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những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bài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học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được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trình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bày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thành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bài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đọc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tương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đối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dài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Ví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dụ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: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Lịch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sử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Địa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lý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Khoa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học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334625"/>
            <a:ext cx="89154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Cách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tiến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hành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Bước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 :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GV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nêu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yêu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cầu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định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hướng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HS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đọc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bài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phần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đọc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Bước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2 :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HS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làm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việc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cá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nhân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Đoán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trước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khi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đọc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HS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đọc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lướt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qua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bài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đọc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tìm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những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gợi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ý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từ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hình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ảnh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tựa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đề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từ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cụm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từ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quan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trọng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Đọc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đoán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nội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dung : HS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đọc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bài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liên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tưởng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tới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những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gì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mình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đã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biết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đoán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nội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dung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bằng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cách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tìm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từ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hay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khái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niệm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cần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học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trong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bài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Tìm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ý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chính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của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bài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qua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việc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tập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trung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vào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các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ý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quan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trọng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hoặc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các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đề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mục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Tóm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tắt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bài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dựa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trên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ý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chính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đề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mục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Bước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3 :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HS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chia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sẻ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kết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quả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đọc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của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mình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nhóm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2,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hoặc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4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giải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thích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nhau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thắc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mắc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nếu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có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thống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nhất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với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nhau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ý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chính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của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bài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đọc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HS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nêu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câu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hỏi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GV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giải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đáp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nếu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có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Clip –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Tiếng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Việt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lớp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5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bài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đọc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Tà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áo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dài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Việt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Nam (KWLH,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Đọc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tích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cực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viết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tích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cực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1668"/>
            <a:ext cx="2819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Kĩ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thuật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đọc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tích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cực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Tiếng Việt lớp 5 bài đọc Tà áo dài Việt Nam (KWLH, Đọc tích cực, viết tích cực)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57200" y="685800"/>
            <a:ext cx="8077200" cy="58674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57200" y="39469"/>
            <a:ext cx="8077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Clip – </a:t>
            </a:r>
            <a:r>
              <a:rPr lang="en-US" i="1" dirty="0" err="1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Tiếng</a:t>
            </a:r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Việt</a:t>
            </a:r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lớp</a:t>
            </a:r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5 </a:t>
            </a:r>
            <a:r>
              <a:rPr lang="en-US" i="1" dirty="0" err="1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bài</a:t>
            </a:r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đọc</a:t>
            </a:r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Tà</a:t>
            </a:r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áo</a:t>
            </a:r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dài</a:t>
            </a:r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Việt</a:t>
            </a:r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Nam (KWLH, </a:t>
            </a:r>
            <a:r>
              <a:rPr lang="en-US" i="1" dirty="0" err="1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Đọc</a:t>
            </a:r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tích</a:t>
            </a:r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cực</a:t>
            </a:r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en-US" i="1" dirty="0" err="1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viết</a:t>
            </a:r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tích</a:t>
            </a:r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cực</a:t>
            </a:r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lang="en-US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165080"/>
            <a:ext cx="8763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3C8DB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Kĩ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3C8DB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3C8DB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thuật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3C8DB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3C8DB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viết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3C8DB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3C8DB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tích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3C8DB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3C8DB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cực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C8DB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 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Kĩ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thuật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này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có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sử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dụng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sau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tiết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học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tóm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tắt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nội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dung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đã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học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HS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phản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hồi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GV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về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việc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nắm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kiến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thức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của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các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những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chỗ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các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còn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hiểu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sai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Cách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thực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hiện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Bước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:  GV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đặt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câu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hỏi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dành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thời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gian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HS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tự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do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viết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câu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trả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lời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Hoặc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GV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yêu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cầu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HS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liệt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kê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ngắn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gọn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những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gì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các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biết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về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chủ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đề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đang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học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trong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khoảng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2-3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phút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Bước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: GV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yêu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cầu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một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vài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HS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chia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sẻ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nội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dung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các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đã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viết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trước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lớp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Lưu</a:t>
            </a:r>
            <a:r>
              <a:rPr kumimoji="0" lang="en-US" sz="2400" b="1" i="1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ý: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Cần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chuẩn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bị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đồ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dùng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thiết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bị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cho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HS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để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HS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hoạt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động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theo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các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kỹ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thuật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DHTC :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bảng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nhóm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phiếu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học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cá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nhân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dụng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cụ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cần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cho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đóng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vai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dụng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cụ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thí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nghiệm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tài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liệu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đọc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thêm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máy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tính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có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nối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mạng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vật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liệu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tiêu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hao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giấy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vẽ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bút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dạ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bút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màu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…</a:t>
            </a:r>
          </a:p>
        </p:txBody>
      </p:sp>
      <p:sp>
        <p:nvSpPr>
          <p:cNvPr id="5" name="Rectangle 4"/>
          <p:cNvSpPr/>
          <p:nvPr/>
        </p:nvSpPr>
        <p:spPr>
          <a:xfrm>
            <a:off x="2890289" y="5650468"/>
            <a:ext cx="33634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Clip –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Bài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khoa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học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lớp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5 –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Hạt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90289" y="87868"/>
            <a:ext cx="33634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Clip –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Bài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khoa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học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lớp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5 –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Hạt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5" name="Bài khoa học lớp 5 – Hạt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524000" y="1143000"/>
            <a:ext cx="609600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9100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7391400" cy="1143000"/>
          </a:xfrm>
        </p:spPr>
        <p:txBody>
          <a:bodyPr>
            <a:normAutofit/>
          </a:bodyPr>
          <a:lstStyle/>
          <a:p>
            <a:r>
              <a:rPr lang="vi-VN" sz="2400" dirty="0" smtClean="0">
                <a:solidFill>
                  <a:srgbClr val="FF0000"/>
                </a:solidFill>
              </a:rPr>
              <a:t>Mỹ thuật Cùng vẽ tranh theo chủ đề trong nhóm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4" name="Mỹ thuật Cùng vẽ tranh theo chủ đề trong nhóm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33400" y="609600"/>
            <a:ext cx="8153400" cy="586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491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126</Words>
  <Application>Microsoft Office PowerPoint</Application>
  <PresentationFormat>On-screen Show (4:3)</PresentationFormat>
  <Paragraphs>42</Paragraphs>
  <Slides>9</Slides>
  <Notes>0</Notes>
  <HiddenSlides>0</HiddenSlides>
  <MMClips>4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Mỹ thuật Cùng vẽ tranh theo chủ đề trong nhóm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8470p</dc:creator>
  <cp:lastModifiedBy>Hp 8470p</cp:lastModifiedBy>
  <cp:revision>14</cp:revision>
  <dcterms:created xsi:type="dcterms:W3CDTF">2018-03-06T09:05:09Z</dcterms:created>
  <dcterms:modified xsi:type="dcterms:W3CDTF">2018-03-15T10:56:15Z</dcterms:modified>
</cp:coreProperties>
</file>